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73C9D401-49CF-41DC-82BB-2FD593A8B244}"/>
    <pc:docChg chg="modSld">
      <pc:chgData name="Irene Kraak (Stimular)" userId="5679badc-dc7c-4f32-b309-887c9815f680" providerId="ADAL" clId="{73C9D401-49CF-41DC-82BB-2FD593A8B244}" dt="2024-08-12T07:06:17.932" v="2"/>
      <pc:docMkLst>
        <pc:docMk/>
      </pc:docMkLst>
      <pc:sldChg chg="modNotesTx">
        <pc:chgData name="Irene Kraak (Stimular)" userId="5679badc-dc7c-4f32-b309-887c9815f680" providerId="ADAL" clId="{73C9D401-49CF-41DC-82BB-2FD593A8B244}" dt="2024-08-12T07:06:17.932" v="2"/>
        <pc:sldMkLst>
          <pc:docMk/>
          <pc:sldMk cId="1425056497" sldId="257"/>
        </pc:sldMkLst>
      </pc:sldChg>
    </pc:docChg>
  </pc:docChgLst>
  <pc:docChgLst>
    <pc:chgData name="Irene Kraak (Stimular)" userId="5679badc-dc7c-4f32-b309-887c9815f680" providerId="ADAL" clId="{D1F4BC01-4620-444C-9B3E-CBABBECF85E3}"/>
    <pc:docChg chg="addSld delSld">
      <pc:chgData name="Irene Kraak (Stimular)" userId="5679badc-dc7c-4f32-b309-887c9815f680" providerId="ADAL" clId="{D1F4BC01-4620-444C-9B3E-CBABBECF85E3}" dt="2025-08-07T15:18:55.797" v="1" actId="2696"/>
      <pc:docMkLst>
        <pc:docMk/>
      </pc:docMkLst>
      <pc:sldChg chg="add del">
        <pc:chgData name="Irene Kraak (Stimular)" userId="5679badc-dc7c-4f32-b309-887c9815f680" providerId="ADAL" clId="{D1F4BC01-4620-444C-9B3E-CBABBECF85E3}" dt="2025-08-07T15:18:55.797" v="1" actId="2696"/>
        <pc:sldMkLst>
          <pc:docMk/>
          <pc:sldMk cId="2989642794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29862-288B-4A36-AFB3-D6EED0E9384E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BDB6A-7A44-4000-BF35-5383B3F04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72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  <a:p>
            <a:endParaRPr lang="nl-NL" dirty="0">
              <a:latin typeface="Lexend Deca" pitchFamily="2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DB6A-7A44-4000-BF35-5383B3F04EE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315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47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8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16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71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37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00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266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73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58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824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3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7-8-2025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88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ECCBB-C2DE-3E2D-C27D-93BF3ACC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440557"/>
            <a:ext cx="9621078" cy="76531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50564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  <Extern_x0020_gedeeld_x003f_ xmlns="45b0fde6-3671-446b-8026-4c0d418a39e7">onbekend</Extern_x0020_gedeeld_x003f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9" ma:contentTypeDescription="Een nieuw document maken." ma:contentTypeScope="" ma:versionID="99ec08a881528fbc015030cf7d1c487f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ea913bf8c654b6b8b745ae44bae9876e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  <xsd:element ref="ns3:MediaServiceBillingMetadata" minOccurs="0"/>
                <xsd:element ref="ns3:Extern_x0020_gedeeld_x003f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Extern_x0020_gedeeld_x003f_" ma:index="24" nillable="true" ma:displayName="Extern gedeeld?" ma:default="onbekend" ma:format="Dropdown" ma:internalName="Extern_x0020_gedeeld_x003f_">
      <xsd:simpleType>
        <xsd:restriction base="dms:Choice">
          <xsd:enumeration value="ja"/>
          <xsd:enumeration value="nee"/>
          <xsd:enumeration value="onbeken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F64D90-FCD3-4890-B80E-84D769416684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customXml/itemProps2.xml><?xml version="1.0" encoding="utf-8"?>
<ds:datastoreItem xmlns:ds="http://schemas.openxmlformats.org/officeDocument/2006/customXml" ds:itemID="{31CBD56B-9C26-4911-91CC-29C4DB21AF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7CF57F-249A-470C-8BA1-38A4D21F964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66</Words>
  <Application>Microsoft Office PowerPoint</Application>
  <PresentationFormat>Aangepast</PresentationFormat>
  <Paragraphs>12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Lexend Deca</vt:lpstr>
      <vt:lpstr>MinionPro-Regular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Irene Kraak (Stimular)</cp:lastModifiedBy>
  <cp:revision>2</cp:revision>
  <dcterms:created xsi:type="dcterms:W3CDTF">2024-07-29T12:21:20Z</dcterms:created>
  <dcterms:modified xsi:type="dcterms:W3CDTF">2025-08-07T15:19:06Z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